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81" d="100"/>
          <a:sy n="81" d="100"/>
        </p:scale>
        <p:origin x="976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8965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036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824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8469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85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463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589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717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011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3248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201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09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-188" y="592732"/>
            <a:ext cx="12240000" cy="6013849"/>
            <a:chOff x="2287388" y="3543300"/>
            <a:chExt cx="15819183" cy="7772400"/>
          </a:xfrm>
        </p:grpSpPr>
        <p:pic>
          <p:nvPicPr>
            <p:cNvPr id="4" name="Picture 5" descr="C:\Users\Administrator\Desktop\Picture1.p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0" r="-1" b="1100"/>
            <a:stretch/>
          </p:blipFill>
          <p:spPr bwMode="auto">
            <a:xfrm>
              <a:off x="2287388" y="3543300"/>
              <a:ext cx="5070069" cy="777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7" descr="C:\Users\Administrator\Desktop\Picture2.p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9" b="1100"/>
            <a:stretch/>
          </p:blipFill>
          <p:spPr bwMode="auto">
            <a:xfrm>
              <a:off x="7172767" y="3543300"/>
              <a:ext cx="5328653" cy="777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6" descr="C:\Users\Administrator\Desktop\Picture3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53" r="1269" b="1100"/>
            <a:stretch/>
          </p:blipFill>
          <p:spPr bwMode="auto">
            <a:xfrm>
              <a:off x="12220739" y="3543300"/>
              <a:ext cx="5885832" cy="777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07323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12</cp:revision>
  <dcterms:created xsi:type="dcterms:W3CDTF">2017-08-04T08:27:17Z</dcterms:created>
  <dcterms:modified xsi:type="dcterms:W3CDTF">2020-11-18T08:45:23Z</dcterms:modified>
</cp:coreProperties>
</file>

<file path=docProps/thumbnail.jpeg>
</file>